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7" r:id="rId2"/>
  </p:sldIdLst>
  <p:sldSz cx="15119350" cy="21383625"/>
  <p:notesSz cx="6797675" cy="9926638"/>
  <p:defaultTextStyle>
    <a:defPPr>
      <a:defRPr lang="en-US"/>
    </a:defPPr>
    <a:lvl1pPr marL="0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1pPr>
    <a:lvl2pPr marL="1042919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2pPr>
    <a:lvl3pPr marL="2085838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3pPr>
    <a:lvl4pPr marL="3128757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4pPr>
    <a:lvl5pPr marL="4171676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5pPr>
    <a:lvl6pPr marL="5214595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6pPr>
    <a:lvl7pPr marL="6257514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7pPr>
    <a:lvl8pPr marL="7300432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8pPr>
    <a:lvl9pPr marL="8343351" algn="l" defTabSz="2085838" rtl="0" eaLnBrk="1" latinLnBrk="0" hangingPunct="1">
      <a:defRPr sz="4106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4" d="100"/>
          <a:sy n="24" d="100"/>
        </p:scale>
        <p:origin x="228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9984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22577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25292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605639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7188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995582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9206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3727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147050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350035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54031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E3FF1A8-CF2F-4F9D-956F-5BE39EAD7FBE}" type="datetimeFigureOut">
              <a:rPr lang="en-GB" smtClean="0"/>
              <a:t>01/10/2019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0453F5-FA49-41F2-B3AE-5B4851092BD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6660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04944" y="11013822"/>
            <a:ext cx="3593674" cy="477492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1861" y="14122877"/>
            <a:ext cx="3861195" cy="5299679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242904" y="5581783"/>
            <a:ext cx="12833654" cy="2215991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381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ZA" sz="13800" b="1" dirty="0"/>
              <a:t>Food Collection</a:t>
            </a:r>
            <a:endParaRPr lang="en-GB" sz="138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1180437" y="8132976"/>
            <a:ext cx="12224324" cy="10064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7200" b="1" dirty="0"/>
              <a:t>Please donate any non-perishable </a:t>
            </a:r>
            <a:r>
              <a:rPr lang="en-ZA" sz="7200" b="1" dirty="0" smtClean="0"/>
              <a:t>food </a:t>
            </a:r>
            <a:r>
              <a:rPr lang="en-ZA" sz="7200" b="1" dirty="0"/>
              <a:t>for charity, such as :</a:t>
            </a:r>
            <a:r>
              <a:rPr lang="en-ZA" sz="7200" dirty="0"/>
              <a:t>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7200" dirty="0"/>
              <a:t>Mealie meal, rice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7200" dirty="0"/>
              <a:t>Beans, lentils, soup mix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7200" dirty="0"/>
              <a:t>Tinned goods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7200" dirty="0"/>
              <a:t>Soya mince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7200" dirty="0"/>
              <a:t>Tea, coffee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ZA" sz="7200" dirty="0"/>
              <a:t>Sugar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1565" y="347007"/>
            <a:ext cx="5609090" cy="5311809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6300655" y="1420401"/>
            <a:ext cx="708503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1500" b="1" smtClean="0"/>
              <a:t>Club name</a:t>
            </a:r>
            <a:endParaRPr lang="en-GB" sz="11500" b="1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75144" y="7498554"/>
            <a:ext cx="2333707" cy="395844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3946" y="16597037"/>
            <a:ext cx="3706427" cy="45019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9298" y="17088723"/>
            <a:ext cx="2231357" cy="3747536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655" y="16416811"/>
            <a:ext cx="2905915" cy="4855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679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134</TotalTime>
  <Words>33</Words>
  <Application>Microsoft Office PowerPoint</Application>
  <PresentationFormat>Custom</PresentationFormat>
  <Paragraphs>9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Carol</dc:creator>
  <cp:lastModifiedBy>Carol</cp:lastModifiedBy>
  <cp:revision>10</cp:revision>
  <cp:lastPrinted>2017-05-16T08:47:59Z</cp:lastPrinted>
  <dcterms:created xsi:type="dcterms:W3CDTF">2017-05-06T10:06:10Z</dcterms:created>
  <dcterms:modified xsi:type="dcterms:W3CDTF">2019-10-01T07:20:22Z</dcterms:modified>
</cp:coreProperties>
</file>